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58DB5-52D8-4003-8D91-82D7A81835D5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6F8A-9833-461E-9EC1-AC090396C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0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URL to open Web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B6F8A-9833-461E-9EC1-AC090396C5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BCBD2F-961E-42EA-AA7B-CE7CD98D27F0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A650B9-DC34-4802-A742-E084C54D7A4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geography.mrdonn.org/5themes-definition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about.com/geography/Five-Themes-of-Geography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geography.mrdonn.org/gam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505200"/>
            <a:ext cx="8534400" cy="936625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Explore the  Five Themes of Geography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29200"/>
            <a:ext cx="6400800" cy="1219200"/>
          </a:xfrm>
        </p:spPr>
        <p:txBody>
          <a:bodyPr/>
          <a:lstStyle/>
          <a:p>
            <a:r>
              <a:rPr lang="en-US" dirty="0" smtClean="0"/>
              <a:t>Videos and Activities</a:t>
            </a:r>
            <a:endParaRPr lang="en-US" dirty="0"/>
          </a:p>
        </p:txBody>
      </p:sp>
      <p:pic>
        <p:nvPicPr>
          <p:cNvPr id="15362" name="Picture 2" descr="C:\Users\TLP\Pictures\5them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4761513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What are the Five Themes?</a:t>
            </a:r>
            <a:endParaRPr lang="en-US" b="1" dirty="0">
              <a:solidFill>
                <a:srgbClr val="7030A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Location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Place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Human-Environment Interaction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Movement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Region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sz="2000" dirty="0" smtClean="0"/>
              <a:t>Link-- </a:t>
            </a:r>
            <a:r>
              <a:rPr lang="en-US" sz="2000" dirty="0" smtClean="0">
                <a:hlinkClick r:id="rId2"/>
              </a:rPr>
              <a:t>http://geography.mrdonn.org/5themes-definitions.html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0242" name="Picture 2" descr="C:\Users\TLP\Pictures\5theme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249" y="3810000"/>
            <a:ext cx="3695601" cy="17742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243840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Click on theme to see definition…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257800" y="2438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15312"/>
          </a:xfrm>
        </p:spPr>
        <p:txBody>
          <a:bodyPr>
            <a:normAutofit/>
          </a:bodyPr>
          <a:lstStyle/>
          <a:p>
            <a:r>
              <a:rPr lang="en-US" dirty="0" smtClean="0"/>
              <a:t>Video: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  <a:latin typeface="Papyrus" pitchFamily="66" charset="0"/>
              </a:rPr>
              <a:t>Five Themes of Geography</a:t>
            </a:r>
            <a:endParaRPr lang="en-US" b="1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http://video.about.com/geography/Five-Themes-of-Geography.htm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3313" name="Picture 1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343400"/>
            <a:ext cx="3121914" cy="1918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Papyrus" pitchFamily="66" charset="0"/>
              </a:rPr>
              <a:t>Geography Games for Kids</a:t>
            </a:r>
            <a:endParaRPr lang="en-US" b="1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http://geography.mrdonn.org/games.html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2290" name="Picture 2" descr="http://geography.mrdonn.org/la_digital_storytelling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114800" y="3429000"/>
            <a:ext cx="3733800" cy="2875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53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Explore the  Five Themes of Geography</vt:lpstr>
      <vt:lpstr>What are the Five Themes?</vt:lpstr>
      <vt:lpstr>Video:  Five Themes of Geography</vt:lpstr>
      <vt:lpstr>Geography Games for Kids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 the  Five Themes of Geography</dc:title>
  <dc:creator>TLP</dc:creator>
  <cp:lastModifiedBy>williamsll</cp:lastModifiedBy>
  <cp:revision>8</cp:revision>
  <dcterms:created xsi:type="dcterms:W3CDTF">2011-05-24T21:18:53Z</dcterms:created>
  <dcterms:modified xsi:type="dcterms:W3CDTF">2012-08-09T01:21:45Z</dcterms:modified>
</cp:coreProperties>
</file>