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4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4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7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7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9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5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3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3EF3-C246-4C6B-8862-30F2297A5973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8453-2AA9-4D6D-8F4F-7C320794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latin typeface="Cooper Black" pitchFamily="18" charset="0"/>
              </a:rPr>
              <a:t>SS6G1 The student will locate selected features of Latin America and the Caribbean. </a:t>
            </a:r>
            <a:br>
              <a:rPr lang="en-US" sz="32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a. Locate on a world and regional political-physical map: Amazon River, Caribbean Sea, Gulf of Mexico, Pacific Ocean, Panama Canal, Andes Mountains, Sierra Madre Mountains, and Atacama Desert. </a:t>
            </a:r>
            <a:br>
              <a:rPr lang="en-US" sz="32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b. Locate on a world and regional political-physical map the countries of Bolivia, Brazil, Colombia, Cuba, Haiti, Mexico, Panama, and Venezuela. </a:t>
            </a:r>
            <a:r>
              <a:rPr lang="en-US" sz="2800" dirty="0" smtClean="0">
                <a:latin typeface="Cooper Black" pitchFamily="18" charset="0"/>
              </a:rPr>
              <a:t/>
            </a:r>
            <a:br>
              <a:rPr lang="en-US" sz="2800" dirty="0" smtClean="0">
                <a:latin typeface="Cooper Black" pitchFamily="18" charset="0"/>
              </a:rPr>
            </a:br>
            <a:endParaRPr lang="en-US" sz="4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SS6G1 The student will locate selected features of Latin America and the Caribbean.  a. Locate on a world and regional political-physical map: Amazon River, Caribbean Sea, Gulf of Mexico, Pacific Ocean, Panama Canal, Andes Mountains, Sierra Madre Mountains, and Atacama Desert.  b. Locate on a world and regional political-physical map the countries of Bolivia, Brazil, Colombia, Cuba, Haiti, Mexico, Panama, and Venezuela.  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SS6G1 The student will locate selected features of Latin America and the Caribbean.  a. Locate on a world and regional political-physical map: Amazon River, Caribbean Sea, Gulf of Mexico, Pacific Ocean, Panama Canal, Andes Mountains, Sierra Madre Mountains, and Atacama Desert.  b. Locate on a world and regional political-physical map the countries of Bolivia, Brazil, Colombia, Cuba, Haiti, Mexico, Panama, and Venezuela.  </dc:title>
  <dc:creator>williamsll</dc:creator>
  <cp:lastModifiedBy>williamsll</cp:lastModifiedBy>
  <cp:revision>2</cp:revision>
  <cp:lastPrinted>2012-08-23T19:34:57Z</cp:lastPrinted>
  <dcterms:created xsi:type="dcterms:W3CDTF">2012-08-23T19:32:24Z</dcterms:created>
  <dcterms:modified xsi:type="dcterms:W3CDTF">2012-08-23T19:36:05Z</dcterms:modified>
</cp:coreProperties>
</file>