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4" r:id="rId2"/>
    <p:sldId id="257" r:id="rId3"/>
    <p:sldId id="30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92F4F-8A4D-4689-9FDF-CCA8D4D240B5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FFEBF-31C8-434E-9DC5-287CB8AEB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BC503-29A4-49CD-BE25-3058E2E1C8C7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EAC9A-E578-493A-8CD3-60D92D289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89EF8-2DEF-4BC6-96D6-453BDC05381F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A876-5C57-454D-A5C3-D3F6CC662D62}" type="datetimeFigureOut">
              <a:rPr lang="en-US" smtClean="0"/>
              <a:pPr/>
              <a:t>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EF52-8E22-496A-A220-1D41179EC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atrick%20Scible\My%20Documents\My%20Music\Music%202\Twisted%20Sister%20-%20We're%20Not%20Gonna%20Take%20It.mp3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304800"/>
            <a:ext cx="5257800" cy="16764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Eurostile" pitchFamily="34" charset="0"/>
              </a:rPr>
              <a:t>2 Types of </a:t>
            </a:r>
            <a:endParaRPr lang="en-US" sz="6600" b="1" dirty="0">
              <a:latin typeface="Eurostile" pitchFamily="34" charset="0"/>
            </a:endParaRPr>
          </a:p>
        </p:txBody>
      </p:sp>
      <p:pic>
        <p:nvPicPr>
          <p:cNvPr id="2056" name="Twisted Sister - We're Not Gonna Take I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6800" y="6400800"/>
            <a:ext cx="304800" cy="304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76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SS6CG4c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19050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democratic</a:t>
            </a:r>
            <a:r>
              <a:rPr lang="en-US" sz="6600" dirty="0" smtClean="0"/>
              <a:t> 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3083004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governments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7729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</p:childTnLst>
        </p:cTn>
      </p:par>
    </p:tnLst>
    <p:bldLst>
      <p:bldP spid="2050" grpId="0"/>
      <p:bldP spid="205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762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 Presidential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2625804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president independent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768804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legislature (law makers 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0292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ex. Mexico, Brazil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914400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2">
                    <a:lumMod val="10000"/>
                  </a:schemeClr>
                </a:solidFill>
              </a:rPr>
              <a:t>1. power w/ citizens &amp; </a:t>
            </a:r>
            <a:endParaRPr lang="en-US" sz="6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17526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legislature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B. Parliamentary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68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power with cabinet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0574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a. cabinet members of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1242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legislature (law makers)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200942"/>
            <a:ext cx="8763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2. ex. U. K., Canada, Australia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63</Words>
  <Application>Microsoft Office PowerPoint</Application>
  <PresentationFormat>On-screen Show (4:3)</PresentationFormat>
  <Paragraphs>16</Paragraphs>
  <Slides>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 Types of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Lewis Computer</dc:creator>
  <cp:lastModifiedBy>Lewis Computer</cp:lastModifiedBy>
  <cp:revision>47</cp:revision>
  <dcterms:created xsi:type="dcterms:W3CDTF">2009-11-10T22:48:30Z</dcterms:created>
  <dcterms:modified xsi:type="dcterms:W3CDTF">2010-01-18T19:07:14Z</dcterms:modified>
</cp:coreProperties>
</file>