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38608A3-E7A6-4F2D-A379-259E7BC253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8A017FA-336E-491B-B5AF-7B0DED6AD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r>
              <a:rPr lang="en-US" dirty="0" smtClean="0"/>
              <a:t>SS6G11 A</a:t>
            </a:r>
            <a:br>
              <a:rPr lang="en-US" dirty="0" smtClean="0"/>
            </a:br>
            <a:r>
              <a:rPr lang="en-US" dirty="0" smtClean="0"/>
              <a:t>Diversity of European Languages</a:t>
            </a:r>
            <a:endParaRPr lang="en-US" dirty="0"/>
          </a:p>
        </p:txBody>
      </p:sp>
      <p:pic>
        <p:nvPicPr>
          <p:cNvPr id="4098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"/>
            <a:ext cx="1947367" cy="6629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Comparison:</a:t>
            </a:r>
            <a:br>
              <a:rPr lang="en-US" sz="3100" dirty="0" smtClean="0"/>
            </a:br>
            <a:r>
              <a:rPr lang="en-US" sz="2700" dirty="0" smtClean="0"/>
              <a:t>German, English, Russian, French, and  Italian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Larger in landmass than U.S.</a:t>
            </a:r>
          </a:p>
          <a:p>
            <a:r>
              <a:rPr lang="en-US" dirty="0" smtClean="0"/>
              <a:t>Doubled in population than U.S.</a:t>
            </a:r>
          </a:p>
          <a:p>
            <a:r>
              <a:rPr lang="en-US" dirty="0" smtClean="0"/>
              <a:t>One dominant language in U.S.</a:t>
            </a:r>
          </a:p>
          <a:p>
            <a:r>
              <a:rPr lang="en-US" dirty="0" smtClean="0"/>
              <a:t>Europe: home to more than two hundred native languages</a:t>
            </a:r>
          </a:p>
          <a:p>
            <a:r>
              <a:rPr lang="en-US" dirty="0" smtClean="0"/>
              <a:t>3 main categories: Germanic, Romance, and Slavic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 descr="C:\Users\kingle\AppData\Local\Microsoft\Windows\Temporary Internet Files\Content.IE5\3EKE7F8O\MC9004323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953000"/>
            <a:ext cx="7543800" cy="159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the most native speakers</a:t>
            </a:r>
          </a:p>
          <a:p>
            <a:r>
              <a:rPr lang="en-US" dirty="0" smtClean="0"/>
              <a:t>Live mostly in northwest and central Europe</a:t>
            </a:r>
          </a:p>
          <a:p>
            <a:r>
              <a:rPr lang="en-US" dirty="0" smtClean="0"/>
              <a:t>20 percent of Europeans speak one or two languages: English and German as their native language.</a:t>
            </a:r>
          </a:p>
          <a:p>
            <a:r>
              <a:rPr lang="en-US" dirty="0" smtClean="0"/>
              <a:t>Learn English as second language in schools even if not at home</a:t>
            </a:r>
            <a:endParaRPr lang="en-US" dirty="0"/>
          </a:p>
        </p:txBody>
      </p:sp>
      <p:pic>
        <p:nvPicPr>
          <p:cNvPr id="1027" name="Picture 3" descr="C:\Users\kingle\AppData\Local\Microsoft\Windows\Temporary Internet Files\Content.IE5\GLD0ZOWU\MP9004441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800600"/>
            <a:ext cx="5334000" cy="172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French, Italian, and Spanish</a:t>
            </a:r>
          </a:p>
          <a:p>
            <a:r>
              <a:rPr lang="en-US" dirty="0" smtClean="0"/>
              <a:t>Found in the south and west of Europe</a:t>
            </a:r>
          </a:p>
          <a:p>
            <a:r>
              <a:rPr lang="en-US" dirty="0" smtClean="0"/>
              <a:t>Languages come from Latin, the language of the ancient Roman Empire</a:t>
            </a:r>
          </a:p>
          <a:p>
            <a:r>
              <a:rPr lang="en-US" dirty="0" smtClean="0"/>
              <a:t>Roman alphabet used to write both Romance and Germanic languages</a:t>
            </a:r>
            <a:endParaRPr lang="en-US" dirty="0"/>
          </a:p>
        </p:txBody>
      </p:sp>
      <p:pic>
        <p:nvPicPr>
          <p:cNvPr id="5123" name="Picture 3" descr="C:\Users\kingle\AppData\Local\Microsoft\Windows\Temporary Internet Files\Content.IE5\GLD0ZOWU\MP9004254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86200"/>
            <a:ext cx="3352800" cy="2669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Slavic language include Russia</a:t>
            </a:r>
          </a:p>
          <a:p>
            <a:r>
              <a:rPr lang="en-US" dirty="0" smtClean="0"/>
              <a:t>Found in central and eastern Europe</a:t>
            </a:r>
          </a:p>
          <a:p>
            <a:r>
              <a:rPr lang="en-US" dirty="0" smtClean="0"/>
              <a:t>Do not always use Roman alphabet</a:t>
            </a:r>
          </a:p>
          <a:p>
            <a:r>
              <a:rPr lang="en-US" dirty="0" smtClean="0"/>
              <a:t>Instead written with </a:t>
            </a:r>
            <a:r>
              <a:rPr lang="en-US" i="1" dirty="0" smtClean="0"/>
              <a:t>Cyrillic alphabet</a:t>
            </a:r>
            <a:endParaRPr lang="en-US" i="1" dirty="0"/>
          </a:p>
        </p:txBody>
      </p:sp>
      <p:pic>
        <p:nvPicPr>
          <p:cNvPr id="6146" name="Picture 2" descr="C:\Users\kingle\AppData\Local\Microsoft\Windows\Temporary Internet Files\Content.IE5\GLD0ZOWU\MP9004279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78486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Having many languages can be challenging: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live, work, and trade with people who cannot communicate with each other</a:t>
            </a:r>
          </a:p>
          <a:p>
            <a:r>
              <a:rPr lang="en-US" dirty="0" smtClean="0"/>
              <a:t>Europeans have worked hard to solve this problem: school children learn one or two other languages beside  their own</a:t>
            </a:r>
          </a:p>
          <a:p>
            <a:r>
              <a:rPr lang="en-US" dirty="0" smtClean="0"/>
              <a:t>European Union has twenty three “official” languages : </a:t>
            </a:r>
            <a:endParaRPr lang="en-US" dirty="0"/>
          </a:p>
        </p:txBody>
      </p:sp>
      <p:pic>
        <p:nvPicPr>
          <p:cNvPr id="2052" name="Picture 4" descr="C:\Users\kingle\AppData\Local\Microsoft\Windows\Temporary Internet Files\Content.IE5\AMAKLM9O\MP9002556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437888"/>
            <a:ext cx="3657600" cy="2420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Literacy rate and </a:t>
            </a:r>
            <a:br>
              <a:rPr lang="en-US" sz="3200" dirty="0" smtClean="0"/>
            </a:br>
            <a:r>
              <a:rPr lang="en-US" sz="3200" dirty="0" smtClean="0"/>
              <a:t>standard of living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read and write</a:t>
            </a:r>
          </a:p>
          <a:p>
            <a:r>
              <a:rPr lang="en-US" dirty="0" smtClean="0"/>
              <a:t>Usually found in develop or industrialized countries</a:t>
            </a:r>
          </a:p>
          <a:p>
            <a:r>
              <a:rPr lang="en-US" dirty="0" smtClean="0"/>
              <a:t>Standard of living is high</a:t>
            </a:r>
          </a:p>
          <a:p>
            <a:r>
              <a:rPr lang="en-US" dirty="0" smtClean="0"/>
              <a:t>Increase wealth of countries allows them to provide better education, healthcare, access to technology</a:t>
            </a:r>
          </a:p>
          <a:p>
            <a:r>
              <a:rPr lang="en-US" dirty="0" smtClean="0"/>
              <a:t>DEVELOPING COUNTRIES or Third world countries:</a:t>
            </a:r>
          </a:p>
          <a:p>
            <a:r>
              <a:rPr lang="en-US" dirty="0" smtClean="0"/>
              <a:t>Not much industry; depend on farming for most of wealth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Fewer people read and write</a:t>
            </a:r>
          </a:p>
          <a:p>
            <a:r>
              <a:rPr lang="en-US" dirty="0" smtClean="0"/>
              <a:t>Education health care and jobs not easily available</a:t>
            </a:r>
          </a:p>
          <a:p>
            <a:r>
              <a:rPr lang="en-US" dirty="0" smtClean="0"/>
              <a:t> may be restricted to allow boys</a:t>
            </a:r>
          </a:p>
          <a:p>
            <a:r>
              <a:rPr lang="en-US" dirty="0" smtClean="0"/>
              <a:t>Lower paying jobs, countries are poor, people are uneducated</a:t>
            </a:r>
          </a:p>
          <a:p>
            <a:r>
              <a:rPr lang="en-US" dirty="0" smtClean="0"/>
              <a:t>Difficult to pay for education when little money for food</a:t>
            </a:r>
          </a:p>
          <a:p>
            <a:r>
              <a:rPr lang="en-US" dirty="0" smtClean="0"/>
              <a:t>Russia is different: high literacy rate; low GDP (total value of goods and services produced in a country in one year)</a:t>
            </a:r>
          </a:p>
          <a:p>
            <a:r>
              <a:rPr lang="en-US" dirty="0" smtClean="0"/>
              <a:t>Always required education: poverty declining and Russia’s economy is growing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Literacy rate and </a:t>
            </a:r>
            <a:r>
              <a:rPr lang="en-US" smtClean="0"/>
              <a:t>per capita GDP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Literacy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GDP per person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A7FC61C41A547B46B4C49D393B6D4" ma:contentTypeVersion="0" ma:contentTypeDescription="Create a new document." ma:contentTypeScope="" ma:versionID="2c3066cab6bf15933072c62e0f07563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53C2E97-3BC7-4BA6-848E-4EBF696A670B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56BCC9-3936-4F59-A5DB-176675BB36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6D9478-1380-4C5B-8436-C0E813435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259</TotalTime>
  <Words>355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SS6G11 A Diversity of European Languages</vt:lpstr>
      <vt:lpstr>      Comparison: German, English, Russian, French, and  Italian </vt:lpstr>
      <vt:lpstr>Germanic</vt:lpstr>
      <vt:lpstr>Romance</vt:lpstr>
      <vt:lpstr>Slavic</vt:lpstr>
      <vt:lpstr> Having many languages can be challenging: </vt:lpstr>
      <vt:lpstr>The Literacy rate and  standard of living</vt:lpstr>
      <vt:lpstr>PowerPoint Presentation</vt:lpstr>
      <vt:lpstr>Literacy rate and per capita GDP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SS6G11 A Diversity of European Languages</dc:title>
  <dc:creator>kingle</dc:creator>
  <cp:lastModifiedBy>williamsll</cp:lastModifiedBy>
  <cp:revision>22</cp:revision>
  <dcterms:created xsi:type="dcterms:W3CDTF">2011-08-22T17:02:34Z</dcterms:created>
  <dcterms:modified xsi:type="dcterms:W3CDTF">2012-10-22T12:52:45Z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0x010100C2EA7FC61C41A547B46B4C49D393B6D4</vt:lpwstr>
  </property>
</Properties>
</file>