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2A59-19FC-410B-926A-502D14CF475A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6A4C-92AC-4928-9AC8-CA57E15DF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2A59-19FC-410B-926A-502D14CF475A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6A4C-92AC-4928-9AC8-CA57E15DF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2A59-19FC-410B-926A-502D14CF475A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6A4C-92AC-4928-9AC8-CA57E15DF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2A59-19FC-410B-926A-502D14CF475A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6A4C-92AC-4928-9AC8-CA57E15DF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2A59-19FC-410B-926A-502D14CF475A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6A4C-92AC-4928-9AC8-CA57E15DF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2A59-19FC-410B-926A-502D14CF475A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6A4C-92AC-4928-9AC8-CA57E15DF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2A59-19FC-410B-926A-502D14CF475A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6A4C-92AC-4928-9AC8-CA57E15DF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2A59-19FC-410B-926A-502D14CF475A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6A4C-92AC-4928-9AC8-CA57E15DF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2A59-19FC-410B-926A-502D14CF475A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6A4C-92AC-4928-9AC8-CA57E15DF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2A59-19FC-410B-926A-502D14CF475A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6A4C-92AC-4928-9AC8-CA57E15DF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2A59-19FC-410B-926A-502D14CF475A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6A4C-92AC-4928-9AC8-CA57E15DF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B2A59-19FC-410B-926A-502D14CF475A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86A4C-92AC-4928-9AC8-CA57E15DF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SS6G11 B: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Major Religions in Europe: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Judaism, Christianity, and Islam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Home to many religions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They have 3 main religions: Judaism, Christianity, and Islam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Have some similarities and common history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Different in beliefs about God and man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Beliefs cause disagreements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Wars have been fought and leaders have been changed because of religion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Today most Europeans have religious freedom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-189902"/>
          <a:ext cx="8229600" cy="736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2438400"/>
                <a:gridCol w="2438400"/>
                <a:gridCol w="2057400"/>
              </a:tblGrid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Judaism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Christianity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Islam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25526">
                <a:tc>
                  <a:txBody>
                    <a:bodyPr/>
                    <a:lstStyle/>
                    <a:p>
                      <a:r>
                        <a:rPr lang="en-US" dirty="0" smtClean="0"/>
                        <a:t>founder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Abraham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Jesus Christ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Muhammad</a:t>
                      </a:r>
                      <a:endParaRPr lang="en-US" dirty="0"/>
                    </a:p>
                  </a:txBody>
                  <a:tcPr/>
                </a:tc>
              </a:tr>
              <a:tr h="425526">
                <a:tc>
                  <a:txBody>
                    <a:bodyPr/>
                    <a:lstStyle/>
                    <a:p>
                      <a:r>
                        <a:rPr lang="en-US" dirty="0" smtClean="0"/>
                        <a:t>Holy</a:t>
                      </a:r>
                      <a:r>
                        <a:rPr lang="en-US" baseline="0" dirty="0" smtClean="0"/>
                        <a:t> book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Torah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Koran</a:t>
                      </a:r>
                      <a:endParaRPr lang="en-US" dirty="0"/>
                    </a:p>
                  </a:txBody>
                  <a:tcPr/>
                </a:tc>
              </a:tr>
              <a:tr h="734470">
                <a:tc>
                  <a:txBody>
                    <a:bodyPr/>
                    <a:lstStyle/>
                    <a:p>
                      <a:r>
                        <a:rPr lang="en-US" dirty="0" smtClean="0"/>
                        <a:t>Followers called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Christians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Muslims</a:t>
                      </a:r>
                      <a:endParaRPr lang="en-US" dirty="0"/>
                    </a:p>
                  </a:txBody>
                  <a:tcPr/>
                </a:tc>
              </a:tr>
              <a:tr h="52462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Number of followers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About 15 million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About 2.1 billion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About 1.3 billion</a:t>
                      </a:r>
                      <a:endParaRPr lang="en-US" dirty="0"/>
                    </a:p>
                  </a:txBody>
                  <a:tcPr/>
                </a:tc>
              </a:tr>
              <a:tr h="328257">
                <a:tc>
                  <a:txBody>
                    <a:bodyPr/>
                    <a:lstStyle/>
                    <a:p>
                      <a:r>
                        <a:rPr lang="en-US" dirty="0" smtClean="0"/>
                        <a:t>Holy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Yom</a:t>
                      </a:r>
                      <a:r>
                        <a:rPr lang="en-US" baseline="0" dirty="0" smtClean="0"/>
                        <a:t> Kippur Rosh Hashanah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Easter Good</a:t>
                      </a:r>
                      <a:r>
                        <a:rPr lang="en-US" baseline="0" dirty="0" smtClean="0"/>
                        <a:t> Friday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Ramadan</a:t>
                      </a:r>
                      <a:endParaRPr lang="en-US" dirty="0"/>
                    </a:p>
                  </a:txBody>
                  <a:tcPr/>
                </a:tc>
              </a:tr>
              <a:tr h="26729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Places of worship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Synagogues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Church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mosque</a:t>
                      </a:r>
                      <a:endParaRPr lang="en-US"/>
                    </a:p>
                  </a:txBody>
                  <a:tcPr/>
                </a:tc>
              </a:tr>
              <a:tr h="38639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Basic tenets</a:t>
                      </a:r>
                      <a:r>
                        <a:rPr lang="en-US" baseline="0" dirty="0" smtClean="0"/>
                        <a:t> and facts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Torah is the first five books of the writings of Moses</a:t>
                      </a:r>
                    </a:p>
                    <a:p>
                      <a:r>
                        <a:rPr lang="en-US" sz="1600" dirty="0" smtClean="0"/>
                        <a:t>Talmud</a:t>
                      </a:r>
                      <a:r>
                        <a:rPr lang="en-US" sz="1600" baseline="0" dirty="0" smtClean="0"/>
                        <a:t> is the written version of the Oral Law</a:t>
                      </a:r>
                    </a:p>
                    <a:p>
                      <a:r>
                        <a:rPr lang="en-US" sz="1600" baseline="0" dirty="0" smtClean="0"/>
                        <a:t>Belief  is in the laws of one God</a:t>
                      </a:r>
                    </a:p>
                    <a:p>
                      <a:r>
                        <a:rPr lang="en-US" sz="1600" baseline="0" dirty="0" smtClean="0"/>
                        <a:t>3 main types Orthodox, Conservative, and Reform</a:t>
                      </a:r>
                    </a:p>
                    <a:p>
                      <a:r>
                        <a:rPr lang="en-US" sz="1600" baseline="0" dirty="0" smtClean="0"/>
                        <a:t>Nearly wiped out by Hitler and Nazi Germany</a:t>
                      </a:r>
                    </a:p>
                    <a:p>
                      <a:endParaRPr lang="en-US" sz="1600" baseline="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 five books of Moses make up the first five books of the Bible</a:t>
                      </a:r>
                    </a:p>
                    <a:p>
                      <a:r>
                        <a:rPr lang="en-US" sz="1600" dirty="0" smtClean="0"/>
                        <a:t>Beliefs are based on the teachings of Jesus: love of God and neighbor,</a:t>
                      </a:r>
                      <a:r>
                        <a:rPr lang="en-US" sz="1600" baseline="0" dirty="0" smtClean="0"/>
                        <a:t> and belief that Jesus is the Son of God</a:t>
                      </a:r>
                    </a:p>
                    <a:p>
                      <a:r>
                        <a:rPr lang="en-US" sz="1600" baseline="0" dirty="0" smtClean="0"/>
                        <a:t>Christianity is divided into 3 major groups: Eastern Orthodox, Roman Catholic, and Protestant</a:t>
                      </a:r>
                    </a:p>
                    <a:p>
                      <a:endParaRPr lang="en-US" sz="1600" baseline="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Muslims believe that Muhammad was the last</a:t>
                      </a:r>
                      <a:r>
                        <a:rPr lang="en-US" baseline="0" dirty="0" smtClean="0"/>
                        <a:t> of the prophets, which included Abraham and Jesus</a:t>
                      </a:r>
                    </a:p>
                    <a:p>
                      <a:r>
                        <a:rPr lang="en-US" baseline="0" dirty="0" smtClean="0"/>
                        <a:t>The main duties of Muslims (called the Five Pillars) are prayer, giving to charity, belief in and submission to one God (Allah)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7030A0"/>
      </a:dk1>
      <a:lt1>
        <a:srgbClr val="A300C6"/>
      </a:lt1>
      <a:dk2>
        <a:srgbClr val="9D9D9D"/>
      </a:dk2>
      <a:lt2>
        <a:srgbClr val="FFC000"/>
      </a:lt2>
      <a:accent1>
        <a:srgbClr val="7030A0"/>
      </a:accent1>
      <a:accent2>
        <a:srgbClr val="4E005F"/>
      </a:accent2>
      <a:accent3>
        <a:srgbClr val="9C007F"/>
      </a:accent3>
      <a:accent4>
        <a:srgbClr val="68007F"/>
      </a:accent4>
      <a:accent5>
        <a:srgbClr val="4C4C4C"/>
      </a:accent5>
      <a:accent6>
        <a:srgbClr val="343434"/>
      </a:accent6>
      <a:hlink>
        <a:srgbClr val="7030A0"/>
      </a:hlink>
      <a:folHlink>
        <a:srgbClr val="FFF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258</Words>
  <Application>Microsoft Office PowerPoint</Application>
  <PresentationFormat>On-screen Show (4:3)</PresentationFormat>
  <Paragraphs>49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SS6G11 B: </vt:lpstr>
      <vt:lpstr>Judaism, Christianity, and Islam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SS6G11 B:</dc:title>
  <dc:creator>kingle</dc:creator>
  <cp:lastModifiedBy>williamsll</cp:lastModifiedBy>
  <cp:revision>5</cp:revision>
  <dcterms:created xsi:type="dcterms:W3CDTF">2011-08-24T19:39:34Z</dcterms:created>
  <dcterms:modified xsi:type="dcterms:W3CDTF">2012-10-22T12:40:06Z</dcterms:modified>
</cp:coreProperties>
</file>