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13" autoAdjust="0"/>
  </p:normalViewPr>
  <p:slideViewPr>
    <p:cSldViewPr>
      <p:cViewPr varScale="1">
        <p:scale>
          <a:sx n="71" d="100"/>
          <a:sy n="71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2E498-2394-446F-8ED8-3D0A950CC24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2DA49-ADF4-44E2-B513-5AAE1805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2DA49-ADF4-44E2-B513-5AAE1805010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2DA49-ADF4-44E2-B513-5AAE1805010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300EFA9-69F9-4FCC-98C3-D9966A96B4D2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B15545F-27FB-4658-9758-7037DFA44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EFA9-69F9-4FCC-98C3-D9966A96B4D2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545F-27FB-4658-9758-7037DFA44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EFA9-69F9-4FCC-98C3-D9966A96B4D2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545F-27FB-4658-9758-7037DFA44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EFA9-69F9-4FCC-98C3-D9966A96B4D2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545F-27FB-4658-9758-7037DFA44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EFA9-69F9-4FCC-98C3-D9966A96B4D2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545F-27FB-4658-9758-7037DFA44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EFA9-69F9-4FCC-98C3-D9966A96B4D2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545F-27FB-4658-9758-7037DFA44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00EFA9-69F9-4FCC-98C3-D9966A96B4D2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15545F-27FB-4658-9758-7037DFA447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300EFA9-69F9-4FCC-98C3-D9966A96B4D2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B15545F-27FB-4658-9758-7037DFA44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EFA9-69F9-4FCC-98C3-D9966A96B4D2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545F-27FB-4658-9758-7037DFA44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EFA9-69F9-4FCC-98C3-D9966A96B4D2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545F-27FB-4658-9758-7037DFA44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EFA9-69F9-4FCC-98C3-D9966A96B4D2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545F-27FB-4658-9758-7037DFA44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300EFA9-69F9-4FCC-98C3-D9966A96B4D2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B15545F-27FB-4658-9758-7037DFA44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762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SS6H7 B and C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The student will explain conflict and change in Europe to the 21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century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Impact of WWII in terms of the Holocaust, origins of the Cold War, rise of Superpowers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Holocaust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Adolf Hitler: plan to conquer the world</a:t>
            </a:r>
          </a:p>
          <a:p>
            <a:r>
              <a:rPr lang="en-US" dirty="0" smtClean="0"/>
              <a:t>Began systematic killing of every Jew- man, woman, or child-under Nazi rule</a:t>
            </a:r>
          </a:p>
          <a:p>
            <a:r>
              <a:rPr lang="en-US" dirty="0" smtClean="0"/>
              <a:t>Imprisoned Jews, made to wear identifying armbands, separated from their families</a:t>
            </a:r>
          </a:p>
          <a:p>
            <a:r>
              <a:rPr lang="en-US" dirty="0" smtClean="0"/>
              <a:t>Concentration camps: gas chambers</a:t>
            </a:r>
          </a:p>
          <a:p>
            <a:r>
              <a:rPr lang="en-US" dirty="0" smtClean="0"/>
              <a:t>Thousands died from forced labor; little food, exposure to  weather</a:t>
            </a:r>
          </a:p>
          <a:p>
            <a:r>
              <a:rPr lang="en-US" dirty="0" smtClean="0"/>
              <a:t>Genocide: planned killing of race of people (6 million by the end of WWII</a:t>
            </a:r>
          </a:p>
          <a:p>
            <a:endParaRPr lang="en-US" dirty="0"/>
          </a:p>
        </p:txBody>
      </p:sp>
      <p:pic>
        <p:nvPicPr>
          <p:cNvPr id="1028" name="Picture 4" descr="C:\Program Files\Microsoft Office\MEDIA\CAGCAT10\j028592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57200"/>
            <a:ext cx="1827212" cy="1827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Beginning 1945, a period of distrust and misunderstanding between the Soviet Union and the U.S.</a:t>
            </a:r>
          </a:p>
          <a:p>
            <a:r>
              <a:rPr lang="en-US" dirty="0" smtClean="0"/>
              <a:t>Soviets (communist) believe powerful central government should control the economy as well as the government</a:t>
            </a:r>
          </a:p>
          <a:p>
            <a:r>
              <a:rPr lang="en-US" dirty="0" smtClean="0"/>
              <a:t>United States (democracy) believe business should be privately owned</a:t>
            </a:r>
          </a:p>
          <a:p>
            <a:r>
              <a:rPr lang="en-US" dirty="0" smtClean="0"/>
              <a:t>Joseph Stalin Eastern Bloc</a:t>
            </a:r>
          </a:p>
          <a:p>
            <a:r>
              <a:rPr lang="en-US" dirty="0" smtClean="0"/>
              <a:t>U.S. Western Bloc</a:t>
            </a:r>
          </a:p>
          <a:p>
            <a:r>
              <a:rPr lang="en-US" dirty="0" smtClean="0"/>
              <a:t>Iron Curtain: line separating the two</a:t>
            </a:r>
            <a:endParaRPr lang="en-US" dirty="0"/>
          </a:p>
        </p:txBody>
      </p:sp>
      <p:pic>
        <p:nvPicPr>
          <p:cNvPr id="3074" name="Picture 2" descr="C:\Users\kingle\AppData\Local\Microsoft\Windows\Temporary Internet Files\Content.IE5\AMAKLM9O\MP9004438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5029200"/>
            <a:ext cx="2590800" cy="150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Division on Germany; four sections to keep it from regaining power</a:t>
            </a:r>
          </a:p>
          <a:p>
            <a:r>
              <a:rPr lang="en-US" dirty="0" smtClean="0"/>
              <a:t>U.S., Great Britain, France, and Soviet Union</a:t>
            </a:r>
          </a:p>
          <a:p>
            <a:r>
              <a:rPr lang="en-US" dirty="0" smtClean="0"/>
              <a:t>1948 Western Allies wanted to reunite Germany, Soviets did not</a:t>
            </a:r>
          </a:p>
          <a:p>
            <a:r>
              <a:rPr lang="en-US" dirty="0" smtClean="0"/>
              <a:t>East/West Germany: capital Berlin divided</a:t>
            </a:r>
          </a:p>
          <a:p>
            <a:r>
              <a:rPr lang="en-US" dirty="0" smtClean="0"/>
              <a:t>Communist leader built Berlin Wall</a:t>
            </a:r>
          </a:p>
          <a:p>
            <a:r>
              <a:rPr lang="en-US" dirty="0" smtClean="0"/>
              <a:t>Each side thought the other was trying to rule the world; neither side gave up, people lived in fear of nuclear war, disaster for everyone on earth</a:t>
            </a:r>
          </a:p>
          <a:p>
            <a:r>
              <a:rPr lang="en-US" dirty="0" smtClean="0"/>
              <a:t>Countries formed new alliances </a:t>
            </a:r>
          </a:p>
          <a:p>
            <a:r>
              <a:rPr lang="en-US" dirty="0" smtClean="0"/>
              <a:t>NATO (North Atlantic Treaty Organization); Warsaw Pact</a:t>
            </a:r>
          </a:p>
          <a:p>
            <a:endParaRPr lang="en-US" dirty="0"/>
          </a:p>
        </p:txBody>
      </p:sp>
      <p:pic>
        <p:nvPicPr>
          <p:cNvPr id="4098" name="Picture 2" descr="C:\Users\kingle\AppData\Local\Microsoft\Windows\Temporary Internet Files\Content.IE5\3EKE7F8O\MP90044273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685800"/>
            <a:ext cx="2895599" cy="1522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the Superpowers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U.S. and Soviet increased in influence</a:t>
            </a:r>
          </a:p>
          <a:p>
            <a:r>
              <a:rPr lang="en-US" dirty="0" smtClean="0"/>
              <a:t>More countries allied with each</a:t>
            </a:r>
          </a:p>
          <a:p>
            <a:r>
              <a:rPr lang="en-US" dirty="0" smtClean="0"/>
              <a:t>Both ability to influence world events and project world wide power</a:t>
            </a:r>
          </a:p>
          <a:p>
            <a:r>
              <a:rPr lang="en-US" dirty="0" smtClean="0"/>
              <a:t>Evenly matched</a:t>
            </a:r>
          </a:p>
          <a:p>
            <a:r>
              <a:rPr lang="en-US" dirty="0" smtClean="0"/>
              <a:t>World took sides</a:t>
            </a:r>
          </a:p>
        </p:txBody>
      </p:sp>
      <p:pic>
        <p:nvPicPr>
          <p:cNvPr id="5123" name="Picture 3" descr="C:\Users\kingle\AppData\Local\Microsoft\Windows\Temporary Internet Files\Content.IE5\MEK89FX6\MC9000010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3124200" cy="1676400"/>
          </a:xfrm>
          <a:prstGeom prst="rect">
            <a:avLst/>
          </a:prstGeom>
          <a:noFill/>
        </p:spPr>
      </p:pic>
      <p:pic>
        <p:nvPicPr>
          <p:cNvPr id="5124" name="Picture 4" descr="C:\Users\kingle\AppData\Local\Microsoft\Windows\Temporary Internet Files\Content.IE5\MEK89FX6\MC90041557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900535"/>
            <a:ext cx="2895600" cy="2957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ingle\AppData\Local\Microsoft\Windows\Temporary Internet Files\Content.IE5\S4KO9NED\MC90044502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685800"/>
            <a:ext cx="2941320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Soviets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Permanent seat on the UN Security Council</a:t>
            </a:r>
          </a:p>
          <a:p>
            <a:r>
              <a:rPr lang="en-US" dirty="0" smtClean="0"/>
              <a:t>influence other communist countries and dictatorships around the world</a:t>
            </a:r>
          </a:p>
          <a:p>
            <a:r>
              <a:rPr lang="en-US" dirty="0" smtClean="0"/>
              <a:t> third largest in world population</a:t>
            </a:r>
          </a:p>
          <a:p>
            <a:r>
              <a:rPr lang="en-US" dirty="0" smtClean="0"/>
              <a:t> and second largest economy</a:t>
            </a:r>
          </a:p>
          <a:p>
            <a:r>
              <a:rPr lang="en-US" dirty="0" smtClean="0"/>
              <a:t>military and space technology</a:t>
            </a:r>
          </a:p>
          <a:p>
            <a:r>
              <a:rPr lang="en-US" dirty="0" smtClean="0"/>
              <a:t> world wide spy network (KGB)</a:t>
            </a:r>
          </a:p>
          <a:p>
            <a:r>
              <a:rPr lang="en-US" dirty="0" smtClean="0"/>
              <a:t> one of the largest stockpiles of nuclear weapons in the world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Third largest country in the world</a:t>
            </a:r>
          </a:p>
          <a:p>
            <a:r>
              <a:rPr lang="en-US" dirty="0" smtClean="0"/>
              <a:t>Permanent seat on the UN Security Council</a:t>
            </a:r>
          </a:p>
          <a:p>
            <a:r>
              <a:rPr lang="en-US" dirty="0" smtClean="0"/>
              <a:t>Strong ties with Western Europe and Latin America</a:t>
            </a:r>
          </a:p>
          <a:p>
            <a:r>
              <a:rPr lang="en-US" dirty="0" smtClean="0"/>
              <a:t>Fourth most populated country</a:t>
            </a:r>
          </a:p>
          <a:p>
            <a:r>
              <a:rPr lang="en-US" dirty="0" smtClean="0"/>
              <a:t>Had powerful military support from NATO</a:t>
            </a:r>
          </a:p>
          <a:p>
            <a:r>
              <a:rPr lang="en-US" dirty="0" smtClean="0"/>
              <a:t>Largest navy in the world</a:t>
            </a:r>
          </a:p>
          <a:p>
            <a:r>
              <a:rPr lang="en-US" dirty="0" smtClean="0"/>
              <a:t>Bases all over the world; Warsaw Pact countries</a:t>
            </a:r>
          </a:p>
          <a:p>
            <a:r>
              <a:rPr lang="en-US" dirty="0" smtClean="0"/>
              <a:t>Central Intelligence Agency (CIA) </a:t>
            </a:r>
          </a:p>
          <a:p>
            <a:r>
              <a:rPr lang="en-US" dirty="0" smtClean="0"/>
              <a:t>Had a large reserve of nuclear weapons</a:t>
            </a:r>
          </a:p>
        </p:txBody>
      </p:sp>
      <p:pic>
        <p:nvPicPr>
          <p:cNvPr id="7170" name="Picture 2" descr="C:\Users\kingle\AppData\Local\Microsoft\Windows\Temporary Internet Files\Content.IE5\3EKE7F8O\MP91021638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609600"/>
            <a:ext cx="3295650" cy="2281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Collapse of the Soviet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Spending more money putting down revolts within country and keeping up with the U.S. in the arms race</a:t>
            </a:r>
          </a:p>
          <a:p>
            <a:r>
              <a:rPr lang="en-US" dirty="0" smtClean="0"/>
              <a:t>Economy was unstable</a:t>
            </a:r>
          </a:p>
          <a:p>
            <a:r>
              <a:rPr lang="en-US" dirty="0" smtClean="0"/>
              <a:t>Mikhail Gorbachev: Reduce government control of business and increased freedoms for Soviet citizens</a:t>
            </a:r>
          </a:p>
          <a:p>
            <a:r>
              <a:rPr lang="en-US" dirty="0" smtClean="0"/>
              <a:t>Helped improve relations with the U.S.</a:t>
            </a:r>
            <a:endParaRPr lang="en-US" dirty="0"/>
          </a:p>
        </p:txBody>
      </p:sp>
      <p:pic>
        <p:nvPicPr>
          <p:cNvPr id="8194" name="Picture 2" descr="C:\Users\kingle\AppData\Local\Microsoft\Windows\Temporary Internet Files\Content.IE5\L3HY24PG\MC9000364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232400"/>
            <a:ext cx="1905000" cy="1625600"/>
          </a:xfrm>
          <a:prstGeom prst="rect">
            <a:avLst/>
          </a:prstGeom>
          <a:noFill/>
        </p:spPr>
      </p:pic>
      <p:pic>
        <p:nvPicPr>
          <p:cNvPr id="8195" name="Picture 3" descr="C:\Users\kingle\AppData\Local\Microsoft\Windows\Temporary Internet Files\Content.IE5\R6K0BWR0\MC9000900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33400"/>
            <a:ext cx="1749582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Reunification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November 1989, Berlin Wall was torn down</a:t>
            </a:r>
          </a:p>
          <a:p>
            <a:r>
              <a:rPr lang="en-US" dirty="0" smtClean="0"/>
              <a:t>Germany began unifying.</a:t>
            </a:r>
          </a:p>
          <a:p>
            <a:r>
              <a:rPr lang="en-US" dirty="0" smtClean="0"/>
              <a:t>People around the world celebrated</a:t>
            </a:r>
          </a:p>
          <a:p>
            <a:r>
              <a:rPr lang="en-US" dirty="0" smtClean="0"/>
              <a:t>East and West Germany made one country in 1990</a:t>
            </a:r>
          </a:p>
          <a:p>
            <a:r>
              <a:rPr lang="en-US" dirty="0" smtClean="0"/>
              <a:t>Cold War was over</a:t>
            </a:r>
          </a:p>
          <a:p>
            <a:r>
              <a:rPr lang="en-US" dirty="0" smtClean="0"/>
              <a:t>Soviet republics began seeking their independence </a:t>
            </a:r>
          </a:p>
          <a:p>
            <a:r>
              <a:rPr lang="en-US" dirty="0" smtClean="0"/>
              <a:t>Soviet Union was no more</a:t>
            </a:r>
          </a:p>
          <a:p>
            <a:r>
              <a:rPr lang="en-US" dirty="0" smtClean="0"/>
              <a:t>Many countries created</a:t>
            </a:r>
          </a:p>
          <a:p>
            <a:r>
              <a:rPr lang="en-US" dirty="0" smtClean="0"/>
              <a:t>Russia was largest</a:t>
            </a:r>
          </a:p>
        </p:txBody>
      </p:sp>
      <p:pic>
        <p:nvPicPr>
          <p:cNvPr id="2050" name="Picture 2" descr="C:\Users\kingle\AppData\Local\Microsoft\Windows\Temporary Internet Files\Content.IE5\3EKE7F8O\MP9004441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6563" y="4800601"/>
            <a:ext cx="3627437" cy="2057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143</TotalTime>
  <Words>488</Words>
  <Application>Microsoft Office PowerPoint</Application>
  <PresentationFormat>On-screen Show (4:3)</PresentationFormat>
  <Paragraphs>66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Urban</vt:lpstr>
      <vt:lpstr>SS6H7 B and C The student will explain conflict and change in Europe to the 21st century </vt:lpstr>
      <vt:lpstr>Holocaust</vt:lpstr>
      <vt:lpstr>The Cold War</vt:lpstr>
      <vt:lpstr>Cold War cont.</vt:lpstr>
      <vt:lpstr>Rise of the Superpowers</vt:lpstr>
      <vt:lpstr>Soviets</vt:lpstr>
      <vt:lpstr>United States</vt:lpstr>
      <vt:lpstr>Collapse of the Soviet Union</vt:lpstr>
      <vt:lpstr>German Reunification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SS6H7 B and C The student will explain conflict and change in Europe to the 21st century</dc:title>
  <dc:creator>kingle</dc:creator>
  <cp:lastModifiedBy>williamsll</cp:lastModifiedBy>
  <cp:revision>15</cp:revision>
  <dcterms:created xsi:type="dcterms:W3CDTF">2011-08-29T15:22:07Z</dcterms:created>
  <dcterms:modified xsi:type="dcterms:W3CDTF">2012-10-22T12:32:38Z</dcterms:modified>
</cp:coreProperties>
</file>