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>
        <p:scale>
          <a:sx n="78" d="100"/>
          <a:sy n="78" d="100"/>
        </p:scale>
        <p:origin x="-28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EC2C36-95BE-4BB3-A592-F485BA1B14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75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E0029F3-F8ED-48BD-B9B5-94D4CF19B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09454-EDF2-4F56-AA24-A5E56520B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99349-5395-4044-8984-17FC78F9AC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64953B5-855D-41AE-B517-8CE83F3B3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B5E37-D781-4326-BBC3-3613F3EE62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422DF-FC76-4D85-9ABB-39162FD7E4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F820C4-4B25-4FC8-BC13-E59480DB4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D342-709F-4865-A338-A96046665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C426F-FF99-40ED-B575-C21736B35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AFD57-5DD2-4849-86DB-C6FAAD9D30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F0F3E-19FE-48B3-A79D-7A775ED39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10B9C4-C7F2-4358-9087-0C7E1CD5EA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A104C-8C9B-4029-A045-12BC947BE1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AFC14-2A96-4573-BEF1-62CDFAD88F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FF11D-0086-48AF-8EAA-5D7387C24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64E8F-8430-497E-A423-0DC3EBDC1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EEC84-5B82-4EFC-85EF-17DFDE5E2A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B610-17DF-4C85-9272-C8E3FB5E4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E71A6-90DB-4AB3-8B49-A50CFFC97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FE8A6-9A93-48FD-B04E-ED9A27F41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73A3C-9CA7-4865-8468-6B33AEDC1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142CA-7577-4EAA-B7FC-B16C026983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E23EE07-C7B0-427D-BE97-9EEFEA3AF5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748491-59FE-4BD0-9486-B0238C9425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24834" y="703406"/>
            <a:ext cx="4800600" cy="1470025"/>
          </a:xfrm>
        </p:spPr>
        <p:txBody>
          <a:bodyPr/>
          <a:lstStyle/>
          <a:p>
            <a:r>
              <a:rPr lang="en-US" dirty="0" smtClean="0"/>
              <a:t>Where Canadians Live and Work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7232" y="2937165"/>
            <a:ext cx="5804768" cy="2964872"/>
          </a:xfrm>
        </p:spPr>
        <p:txBody>
          <a:bodyPr/>
          <a:lstStyle/>
          <a:p>
            <a:r>
              <a:rPr lang="en-US" sz="2000" dirty="0" smtClean="0"/>
              <a:t>SS6G6 The student will explain the impact of location, climate, distribution of natural resources, and population distribution of Canada.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Describe how Canada’s location, climate, and natural resources have affected where people live.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Describe how Canada’s location, climate, natural resources impact trade.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98167" y="246929"/>
            <a:ext cx="6316662" cy="1143000"/>
          </a:xfrm>
        </p:spPr>
        <p:txBody>
          <a:bodyPr/>
          <a:lstStyle/>
          <a:p>
            <a:r>
              <a:rPr lang="en-US" dirty="0" smtClean="0"/>
              <a:t>Where Canadians Live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1552" y="1530927"/>
            <a:ext cx="6326187" cy="4525963"/>
          </a:xfrm>
        </p:spPr>
        <p:txBody>
          <a:bodyPr/>
          <a:lstStyle/>
          <a:p>
            <a:r>
              <a:rPr lang="en-US" dirty="0" smtClean="0"/>
              <a:t>Canada has a very cold climate</a:t>
            </a:r>
          </a:p>
          <a:p>
            <a:r>
              <a:rPr lang="en-US" dirty="0" smtClean="0"/>
              <a:t>Most Canadians live within 200 miles of the USA border</a:t>
            </a:r>
          </a:p>
          <a:p>
            <a:r>
              <a:rPr lang="en-US" dirty="0" smtClean="0"/>
              <a:t>This southern region is home to the largest cities and manufacturing areas (jobs)</a:t>
            </a:r>
          </a:p>
          <a:p>
            <a:r>
              <a:rPr lang="en-US" dirty="0" smtClean="0"/>
              <a:t>The Great Lakes/St. Lawrence River lowlands is the most densely populated area of Canada</a:t>
            </a:r>
          </a:p>
          <a:p>
            <a:r>
              <a:rPr lang="en-US" dirty="0" smtClean="0"/>
              <a:t>Their fertile land, temperate climate, and large cities like Montreal and Toronto lure people to live there.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0413" y="218497"/>
            <a:ext cx="7313612" cy="1470025"/>
          </a:xfrm>
        </p:spPr>
        <p:txBody>
          <a:bodyPr/>
          <a:lstStyle/>
          <a:p>
            <a:r>
              <a:rPr lang="en-US" dirty="0" smtClean="0"/>
              <a:t>Where Canadians Live (continued)</a:t>
            </a:r>
            <a:endParaRPr lang="en-US" dirty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613" y="2022764"/>
            <a:ext cx="7313612" cy="36160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The area of the Canadian Shield has many mineral deposits which provides many jobs.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 western plains region contains rolling plains and rich farmland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0"/>
            <a:ext cx="8226425" cy="1143000"/>
          </a:xfrm>
        </p:spPr>
        <p:txBody>
          <a:bodyPr/>
          <a:lstStyle/>
          <a:p>
            <a:r>
              <a:rPr lang="en-US" dirty="0" smtClean="0"/>
              <a:t>Trade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467" y="1087582"/>
            <a:ext cx="8226425" cy="5493327"/>
          </a:xfrm>
        </p:spPr>
        <p:txBody>
          <a:bodyPr/>
          <a:lstStyle/>
          <a:p>
            <a:r>
              <a:rPr lang="en-US" dirty="0" smtClean="0"/>
              <a:t>Due to its location, the United States </a:t>
            </a:r>
            <a:r>
              <a:rPr lang="en-US" smtClean="0"/>
              <a:t>is Canada’s </a:t>
            </a:r>
            <a:r>
              <a:rPr lang="en-US" dirty="0" smtClean="0"/>
              <a:t>major trading partner.</a:t>
            </a:r>
          </a:p>
          <a:p>
            <a:r>
              <a:rPr lang="en-US" dirty="0" smtClean="0"/>
              <a:t>Since Canada is bordered by oceans on the east and west, fishing and shipping is a major industry.</a:t>
            </a:r>
          </a:p>
          <a:p>
            <a:r>
              <a:rPr lang="en-US" dirty="0" smtClean="0"/>
              <a:t>Canada’s large forests are used in the production of paper products.</a:t>
            </a:r>
          </a:p>
          <a:p>
            <a:r>
              <a:rPr lang="en-US" dirty="0" smtClean="0"/>
              <a:t>The most important farm product grown in Canada is wheat. It is shipped throughout the world.</a:t>
            </a:r>
          </a:p>
          <a:p>
            <a:r>
              <a:rPr lang="en-US" dirty="0" smtClean="0"/>
              <a:t>Canada exports nickel, copper, gold, silver, zinc, and uranium.</a:t>
            </a:r>
          </a:p>
          <a:p>
            <a:r>
              <a:rPr lang="en-US" dirty="0" smtClean="0"/>
              <a:t>The St. Lawrence Seaway is used to transport manufactured goods from the Atlantic to the Great Lakes.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3200_slide">
  <a:themeElements>
    <a:clrScheme name="Office Theme 2">
      <a:dk1>
        <a:srgbClr val="000000"/>
      </a:dk1>
      <a:lt1>
        <a:srgbClr val="FFCCCC"/>
      </a:lt1>
      <a:dk2>
        <a:srgbClr val="000000"/>
      </a:dk2>
      <a:lt2>
        <a:srgbClr val="B2B2B2"/>
      </a:lt2>
      <a:accent1>
        <a:srgbClr val="8C512A"/>
      </a:accent1>
      <a:accent2>
        <a:srgbClr val="8C386B"/>
      </a:accent2>
      <a:accent3>
        <a:srgbClr val="FFE2E2"/>
      </a:accent3>
      <a:accent4>
        <a:srgbClr val="000000"/>
      </a:accent4>
      <a:accent5>
        <a:srgbClr val="C5B3AC"/>
      </a:accent5>
      <a:accent6>
        <a:srgbClr val="7E3260"/>
      </a:accent6>
      <a:hlink>
        <a:srgbClr val="8C2323"/>
      </a:hlink>
      <a:folHlink>
        <a:srgbClr val="6333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E2E2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E2E2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E2E2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E2E2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FFFF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FFFF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FFFF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CC"/>
      </a:lt1>
      <a:dk2>
        <a:srgbClr val="000000"/>
      </a:dk2>
      <a:lt2>
        <a:srgbClr val="B2B2B2"/>
      </a:lt2>
      <a:accent1>
        <a:srgbClr val="8C512A"/>
      </a:accent1>
      <a:accent2>
        <a:srgbClr val="8C386B"/>
      </a:accent2>
      <a:accent3>
        <a:srgbClr val="FFE2E2"/>
      </a:accent3>
      <a:accent4>
        <a:srgbClr val="000000"/>
      </a:accent4>
      <a:accent5>
        <a:srgbClr val="C5B3AC"/>
      </a:accent5>
      <a:accent6>
        <a:srgbClr val="7E3260"/>
      </a:accent6>
      <a:hlink>
        <a:srgbClr val="8C2323"/>
      </a:hlink>
      <a:folHlink>
        <a:srgbClr val="6333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E2E2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E2E2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E2E2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CC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E2E2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3636"/>
        </a:accent1>
        <a:accent2>
          <a:srgbClr val="A63249"/>
        </a:accent2>
        <a:accent3>
          <a:srgbClr val="FFFFFF"/>
        </a:accent3>
        <a:accent4>
          <a:srgbClr val="000000"/>
        </a:accent4>
        <a:accent5>
          <a:srgbClr val="D5AEAE"/>
        </a:accent5>
        <a:accent6>
          <a:srgbClr val="962C41"/>
        </a:accent6>
        <a:hlink>
          <a:srgbClr val="990000"/>
        </a:hlink>
        <a:folHlink>
          <a:srgbClr val="8C003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512A"/>
        </a:accent1>
        <a:accent2>
          <a:srgbClr val="8C386B"/>
        </a:accent2>
        <a:accent3>
          <a:srgbClr val="FFFFFF"/>
        </a:accent3>
        <a:accent4>
          <a:srgbClr val="000000"/>
        </a:accent4>
        <a:accent5>
          <a:srgbClr val="C5B3AC"/>
        </a:accent5>
        <a:accent6>
          <a:srgbClr val="7E3260"/>
        </a:accent6>
        <a:hlink>
          <a:srgbClr val="8C2323"/>
        </a:hlink>
        <a:folHlink>
          <a:srgbClr val="63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98C"/>
        </a:accent1>
        <a:accent2>
          <a:srgbClr val="A63232"/>
        </a:accent2>
        <a:accent3>
          <a:srgbClr val="FFFFFF"/>
        </a:accent3>
        <a:accent4>
          <a:srgbClr val="000000"/>
        </a:accent4>
        <a:accent5>
          <a:srgbClr val="AAB9C5"/>
        </a:accent5>
        <a:accent6>
          <a:srgbClr val="962C2C"/>
        </a:accent6>
        <a:hlink>
          <a:srgbClr val="335280"/>
        </a:hlink>
        <a:folHlink>
          <a:srgbClr val="4B592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735C00"/>
        </a:accent1>
        <a:accent2>
          <a:srgbClr val="217321"/>
        </a:accent2>
        <a:accent3>
          <a:srgbClr val="FFFFFF"/>
        </a:accent3>
        <a:accent4>
          <a:srgbClr val="000000"/>
        </a:accent4>
        <a:accent5>
          <a:srgbClr val="BCB5AA"/>
        </a:accent5>
        <a:accent6>
          <a:srgbClr val="1D681D"/>
        </a:accent6>
        <a:hlink>
          <a:srgbClr val="403380"/>
        </a:hlink>
        <a:folHlink>
          <a:srgbClr val="8C232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ind_3200_slide</Template>
  <TotalTime>64</TotalTime>
  <Words>255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ind_3200_slide</vt:lpstr>
      <vt:lpstr>1_Default Design</vt:lpstr>
      <vt:lpstr>Where Canadians Live and Work</vt:lpstr>
      <vt:lpstr>Where Canadians Live</vt:lpstr>
      <vt:lpstr>Where Canadians Live (continued)</vt:lpstr>
      <vt:lpstr>Trade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Canadians Live and Work</dc:title>
  <dc:creator>student</dc:creator>
  <cp:lastModifiedBy>williamsll</cp:lastModifiedBy>
  <cp:revision>3</cp:revision>
  <dcterms:created xsi:type="dcterms:W3CDTF">2011-02-16T13:39:14Z</dcterms:created>
  <dcterms:modified xsi:type="dcterms:W3CDTF">2013-01-09T18:07:32Z</dcterms:modified>
</cp:coreProperties>
</file>